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9939-5BC7-44BD-B5A8-AED43B8F089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C86A0-3A3D-49AD-BE97-478C925C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9939-5BC7-44BD-B5A8-AED43B8F089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C86A0-3A3D-49AD-BE97-478C925C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9939-5BC7-44BD-B5A8-AED43B8F089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C86A0-3A3D-49AD-BE97-478C925C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9939-5BC7-44BD-B5A8-AED43B8F089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C86A0-3A3D-49AD-BE97-478C925C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9939-5BC7-44BD-B5A8-AED43B8F089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C86A0-3A3D-49AD-BE97-478C925C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9939-5BC7-44BD-B5A8-AED43B8F089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C86A0-3A3D-49AD-BE97-478C925C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9939-5BC7-44BD-B5A8-AED43B8F089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C86A0-3A3D-49AD-BE97-478C925C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9939-5BC7-44BD-B5A8-AED43B8F089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C86A0-3A3D-49AD-BE97-478C925C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9939-5BC7-44BD-B5A8-AED43B8F089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C86A0-3A3D-49AD-BE97-478C925C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9939-5BC7-44BD-B5A8-AED43B8F089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5C86A0-3A3D-49AD-BE97-478C925C22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E9939-5BC7-44BD-B5A8-AED43B8F089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05C86A0-3A3D-49AD-BE97-478C925C22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1E9939-5BC7-44BD-B5A8-AED43B8F0898}" type="datetimeFigureOut">
              <a:rPr lang="en-US" smtClean="0"/>
              <a:pPr/>
              <a:t>11/21/2011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5C86A0-3A3D-49AD-BE97-478C925C225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52400"/>
            <a:ext cx="7772400" cy="1466850"/>
          </a:xfrm>
        </p:spPr>
        <p:txBody>
          <a:bodyPr/>
          <a:lstStyle/>
          <a:p>
            <a:r>
              <a:rPr lang="en-US" dirty="0" smtClean="0"/>
              <a:t>The Lost City Of Atlantis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105400"/>
            <a:ext cx="6019800" cy="1752600"/>
          </a:xfrm>
        </p:spPr>
        <p:txBody>
          <a:bodyPr/>
          <a:lstStyle/>
          <a:p>
            <a:r>
              <a:rPr lang="en-US" dirty="0" smtClean="0"/>
              <a:t>By: Matthew Sokal </a:t>
            </a:r>
          </a:p>
          <a:p>
            <a:r>
              <a:rPr lang="en-US" dirty="0" smtClean="0"/>
              <a:t>6-100</a:t>
            </a:r>
            <a:endParaRPr lang="en-US" dirty="0"/>
          </a:p>
        </p:txBody>
      </p:sp>
      <p:pic>
        <p:nvPicPr>
          <p:cNvPr id="11266" name="Picture 2" descr="http://msnbcmedia3.msn.com/j/MSNBC/Components/Photo/_new/110314-science-atlantis-1031a.grid-8x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493322"/>
            <a:ext cx="8534400" cy="3612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dirty="0" smtClean="0"/>
              <a:t>      Some facts About Atlantis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Nobody knows what happened to Atlantis</a:t>
            </a:r>
          </a:p>
          <a:p>
            <a:r>
              <a:rPr lang="en-US" dirty="0" smtClean="0"/>
              <a:t>Nobody  knows when exactly it went under water</a:t>
            </a:r>
          </a:p>
          <a:p>
            <a:r>
              <a:rPr lang="en-US" dirty="0" smtClean="0"/>
              <a:t>Nobody knows the location of Atlantis</a:t>
            </a:r>
          </a:p>
          <a:p>
            <a:r>
              <a:rPr lang="en-US" dirty="0" smtClean="0"/>
              <a:t>Believed to be an high tech city</a:t>
            </a:r>
          </a:p>
          <a:p>
            <a:r>
              <a:rPr lang="en-US" dirty="0" smtClean="0"/>
              <a:t>The mystery started in about 360 BC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Where is Atlantis?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isn’t a exact location</a:t>
            </a:r>
          </a:p>
          <a:p>
            <a:r>
              <a:rPr lang="en-US" dirty="0" smtClean="0"/>
              <a:t>Some where in the Atlantic ocean</a:t>
            </a:r>
          </a:p>
          <a:p>
            <a:r>
              <a:rPr lang="en-US" dirty="0" smtClean="0"/>
              <a:t>Southern Spain</a:t>
            </a:r>
          </a:p>
          <a:p>
            <a:r>
              <a:rPr lang="en-US" dirty="0" smtClean="0"/>
              <a:t>Bahamas</a:t>
            </a:r>
          </a:p>
          <a:p>
            <a:r>
              <a:rPr lang="en-US" dirty="0" smtClean="0"/>
              <a:t>Azores</a:t>
            </a:r>
          </a:p>
          <a:p>
            <a:r>
              <a:rPr lang="en-US" dirty="0" smtClean="0"/>
              <a:t>North of Cadiz</a:t>
            </a:r>
          </a:p>
          <a:p>
            <a:r>
              <a:rPr lang="en-US" dirty="0" smtClean="0"/>
              <a:t>North of Turkey in the Black sea</a:t>
            </a:r>
          </a:p>
          <a:p>
            <a:r>
              <a:rPr lang="en-US" dirty="0" smtClean="0"/>
              <a:t>Front of the pillars of Hercules 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146" name="Picture 2" descr="http://www.atlantis-motherland.com/images/AtlantisCityM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646679"/>
            <a:ext cx="3505200" cy="3144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Evidence Is There?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Scientist dove in the water and found </a:t>
            </a:r>
            <a:r>
              <a:rPr lang="en-US" dirty="0" smtClean="0"/>
              <a:t>hand </a:t>
            </a:r>
            <a:r>
              <a:rPr lang="en-US" dirty="0" smtClean="0"/>
              <a:t>carved rocks</a:t>
            </a:r>
          </a:p>
          <a:p>
            <a:r>
              <a:rPr lang="en-US" dirty="0" smtClean="0"/>
              <a:t>Found a road called Bimini road</a:t>
            </a:r>
          </a:p>
          <a:p>
            <a:r>
              <a:rPr lang="en-US" dirty="0" smtClean="0"/>
              <a:t>Has satellite images, deep ground radar proof   </a:t>
            </a:r>
          </a:p>
          <a:p>
            <a:r>
              <a:rPr lang="en-US" dirty="0" smtClean="0"/>
              <a:t>Found memorial buildings  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www.blogcdn.com/www.divester.com/media/2006/07/diver_settingu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3733800"/>
            <a:ext cx="3905250" cy="2933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Does It Look Like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really high tech city</a:t>
            </a:r>
          </a:p>
          <a:p>
            <a:r>
              <a:rPr lang="en-US" dirty="0" smtClean="0"/>
              <a:t>Old</a:t>
            </a:r>
          </a:p>
          <a:p>
            <a:r>
              <a:rPr lang="en-US" dirty="0" smtClean="0"/>
              <a:t>Most made from stones</a:t>
            </a:r>
            <a:endParaRPr lang="en-US" dirty="0"/>
          </a:p>
        </p:txBody>
      </p:sp>
      <p:pic>
        <p:nvPicPr>
          <p:cNvPr id="4098" name="Picture 2" descr="http://images.fanpop.com/images/image_uploads/The-City-of-Atlantis-stargate-atlantis-552057_900_5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276600"/>
            <a:ext cx="5486400" cy="3092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Theories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389120"/>
          </a:xfrm>
        </p:spPr>
        <p:txBody>
          <a:bodyPr/>
          <a:lstStyle/>
          <a:p>
            <a:r>
              <a:rPr lang="en-US" dirty="0" smtClean="0"/>
              <a:t>Volcanic eruption then a mud slid</a:t>
            </a:r>
          </a:p>
          <a:p>
            <a:r>
              <a:rPr lang="en-US" dirty="0" smtClean="0"/>
              <a:t>Had space travel and disappeared in a vortex called worm hole</a:t>
            </a:r>
          </a:p>
          <a:p>
            <a:r>
              <a:rPr lang="en-US" dirty="0" smtClean="0"/>
              <a:t>Flooded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 Think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think its real </a:t>
            </a:r>
          </a:p>
          <a:p>
            <a:r>
              <a:rPr lang="en-US" dirty="0" smtClean="0"/>
              <a:t>First  a lot of  floods have happened </a:t>
            </a:r>
          </a:p>
          <a:p>
            <a:r>
              <a:rPr lang="en-US" dirty="0" smtClean="0"/>
              <a:t>Second there could be a volcano in that area </a:t>
            </a:r>
          </a:p>
          <a:p>
            <a:r>
              <a:rPr lang="en-US" dirty="0" smtClean="0"/>
              <a:t>Finally </a:t>
            </a:r>
            <a:r>
              <a:rPr lang="en-US" smtClean="0"/>
              <a:t>mud slides </a:t>
            </a:r>
            <a:r>
              <a:rPr lang="en-US" dirty="0" smtClean="0"/>
              <a:t>have caused a lot of damage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Resources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Works Cited</a:t>
            </a:r>
          </a:p>
          <a:p>
            <a:r>
              <a:rPr lang="en-US" dirty="0" smtClean="0"/>
              <a:t>"Has the Real Lost City of Atlantis Finally Been Found... Buried under Mud Flats in Spain? | Mail Online." </a:t>
            </a:r>
            <a:r>
              <a:rPr lang="en-US" i="1" dirty="0" smtClean="0"/>
              <a:t>Home | Mail Online</a:t>
            </a:r>
            <a:r>
              <a:rPr lang="en-US" dirty="0" smtClean="0"/>
              <a:t>. Web. 21 Nov. 2011. &lt;http://www.dailymail.co.uk/sciencetech/article-1365824/Has-real-lost-city-Atlantis-finally--buried-mud-flats-Spain.html&gt;.</a:t>
            </a:r>
          </a:p>
          <a:p>
            <a:r>
              <a:rPr lang="en-US" dirty="0" smtClean="0"/>
              <a:t>"MysteryQuest — Area 51 Cover Up — History.com Videos." </a:t>
            </a:r>
            <a:r>
              <a:rPr lang="en-US" i="1" dirty="0" smtClean="0"/>
              <a:t>History.com — History Made Every Day — American &amp; World History</a:t>
            </a:r>
            <a:r>
              <a:rPr lang="en-US" dirty="0" smtClean="0"/>
              <a:t>. Web. 21 Nov. 2011. &lt;http://www.history.com/shows/mysteryquest/videos/area-51-cover-up#lost-city-of-atlantis&gt;.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110</TotalTime>
  <Words>262</Words>
  <Application>Microsoft Office PowerPoint</Application>
  <PresentationFormat>On-screen Show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The Lost City Of Atlantis</vt:lpstr>
      <vt:lpstr>      Some facts About Atlantis</vt:lpstr>
      <vt:lpstr>Where is Atlantis?</vt:lpstr>
      <vt:lpstr>What Evidence Is There?</vt:lpstr>
      <vt:lpstr>What Does It Look Like</vt:lpstr>
      <vt:lpstr>Theories  </vt:lpstr>
      <vt:lpstr>What I Think</vt:lpstr>
      <vt:lpstr>Resources   </vt:lpstr>
    </vt:vector>
  </TitlesOfParts>
  <Company>Sunrise School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Lost City Of Atlantis</dc:title>
  <dc:creator>ICt Department</dc:creator>
  <cp:lastModifiedBy>ICt Department</cp:lastModifiedBy>
  <cp:revision>15</cp:revision>
  <dcterms:created xsi:type="dcterms:W3CDTF">2011-11-16T16:46:07Z</dcterms:created>
  <dcterms:modified xsi:type="dcterms:W3CDTF">2011-11-21T21:07:46Z</dcterms:modified>
</cp:coreProperties>
</file>